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b30eec6a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b30eec6a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b1fed9f2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b1fed9f2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b1fed9f2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b1fed9f2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b1fed9f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b1fed9f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b44192e2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b44192e2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b44192e2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b44192e2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b1fed9f2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6b1fed9f2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ae97495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ae97495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afc8f85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afc8f85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afc8f85a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afc8f85a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afc8f85a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afc8f85a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afc8f85a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afc8f85a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b278767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b278767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b278767d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b278767d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b30eec6a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b30eec6a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EFEFE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347900"/>
            <a:ext cx="8520600" cy="13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Montserrat"/>
                <a:ea typeface="Montserrat"/>
                <a:cs typeface="Montserrat"/>
                <a:sym typeface="Montserrat"/>
              </a:rPr>
              <a:t>How much is that doggie in the window?</a:t>
            </a:r>
            <a:endParaRPr b="1"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Montserrat"/>
                <a:ea typeface="Montserrat"/>
                <a:cs typeface="Montserrat"/>
                <a:sym typeface="Montserrat"/>
              </a:rPr>
              <a:t>Web scraping puppy ads with R</a:t>
            </a:r>
            <a:endParaRPr b="1"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7379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Jamie Ralph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3838"/>
            <a:ext cx="8839200" cy="469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/>
          <p:nvPr/>
        </p:nvSpPr>
        <p:spPr>
          <a:xfrm>
            <a:off x="910975" y="967025"/>
            <a:ext cx="504600" cy="336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1007300" y="516775"/>
            <a:ext cx="504600" cy="336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588625" y="1734325"/>
            <a:ext cx="756900" cy="5082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910975" y="2503375"/>
            <a:ext cx="504600" cy="336300"/>
          </a:xfrm>
          <a:prstGeom prst="ellipse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784875" y="3272450"/>
            <a:ext cx="616800" cy="336300"/>
          </a:xfrm>
          <a:prstGeom prst="ellipse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910975" y="4041525"/>
            <a:ext cx="504600" cy="336300"/>
          </a:xfrm>
          <a:prstGeom prst="ellipse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2363700" y="2141225"/>
            <a:ext cx="4416600" cy="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Repeating the analysis with bigrams...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539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67024" cy="47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Improvements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26"/>
          <p:cNvSpPr txBox="1"/>
          <p:nvPr>
            <p:ph idx="1" type="body"/>
          </p:nvPr>
        </p:nvSpPr>
        <p:spPr>
          <a:xfrm>
            <a:off x="311700" y="13481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Get more ads by changing search terms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Collect data over time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Use more information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Acknowledgements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" name="Google Shape;163;p27"/>
          <p:cNvSpPr txBox="1"/>
          <p:nvPr>
            <p:ph idx="1" type="body"/>
          </p:nvPr>
        </p:nvSpPr>
        <p:spPr>
          <a:xfrm>
            <a:off x="311700" y="13481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Web scraping tutorials -  @olihawkins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Text Mining with 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5597" y="1815450"/>
            <a:ext cx="2247152" cy="2949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3424500" y="3885600"/>
            <a:ext cx="2295000" cy="6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0" name="Google Shape;170;p28"/>
          <p:cNvPicPr preferRelativeResize="0"/>
          <p:nvPr/>
        </p:nvPicPr>
        <p:blipFill rotWithShape="1">
          <a:blip r:embed="rId3">
            <a:alphaModFix/>
          </a:blip>
          <a:srcRect b="45527" l="0" r="3334" t="0"/>
          <a:stretch/>
        </p:blipFill>
        <p:spPr>
          <a:xfrm>
            <a:off x="3110288" y="209650"/>
            <a:ext cx="2923425" cy="345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8"/>
          <p:cNvSpPr txBox="1"/>
          <p:nvPr/>
        </p:nvSpPr>
        <p:spPr>
          <a:xfrm>
            <a:off x="4187650" y="4526975"/>
            <a:ext cx="13557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@statsjam</a:t>
            </a:r>
            <a:endParaRPr b="1" sz="1800"/>
          </a:p>
        </p:txBody>
      </p:sp>
      <p:pic>
        <p:nvPicPr>
          <p:cNvPr id="172" name="Google Shape;17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6200" y="4581913"/>
            <a:ext cx="452925" cy="45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Today’s inspiration...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19052" l="0" r="0" t="29004"/>
          <a:stretch/>
        </p:blipFill>
        <p:spPr>
          <a:xfrm>
            <a:off x="1915713" y="1185425"/>
            <a:ext cx="5312574" cy="3679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573025" y="1048275"/>
            <a:ext cx="2529900" cy="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Female or male?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15"/>
          <p:cNvSpPr/>
          <p:nvPr/>
        </p:nvSpPr>
        <p:spPr>
          <a:xfrm>
            <a:off x="1580950" y="2750775"/>
            <a:ext cx="1031400" cy="939000"/>
          </a:xfrm>
          <a:prstGeom prst="ellipse">
            <a:avLst/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15"/>
          <p:cNvSpPr/>
          <p:nvPr/>
        </p:nvSpPr>
        <p:spPr>
          <a:xfrm>
            <a:off x="1811600" y="2955025"/>
            <a:ext cx="1031400" cy="9390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2071525" y="3152050"/>
            <a:ext cx="1031400" cy="939000"/>
          </a:xfrm>
          <a:prstGeom prst="ellipse">
            <a:avLst/>
          </a:prstGeom>
          <a:solidFill>
            <a:srgbClr val="CC412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2289525" y="3335100"/>
            <a:ext cx="1031400" cy="939000"/>
          </a:xfrm>
          <a:prstGeom prst="ellipse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2528500" y="3532125"/>
            <a:ext cx="1031400" cy="9390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4932475" y="670900"/>
            <a:ext cx="2529900" cy="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First generation?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5322475" y="2458600"/>
            <a:ext cx="2529900" cy="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Parental factors?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Rvest and xml2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225" y="1017725"/>
            <a:ext cx="3863326" cy="386332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/>
          <p:nvPr/>
        </p:nvSpPr>
        <p:spPr>
          <a:xfrm>
            <a:off x="4364938" y="2571750"/>
            <a:ext cx="516300" cy="29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7551975" y="1893750"/>
            <a:ext cx="1421100" cy="16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headline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price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hyperlink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3469750" y="1984725"/>
            <a:ext cx="643800" cy="349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2126625" y="2222250"/>
            <a:ext cx="948300" cy="293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1090975" y="2960400"/>
            <a:ext cx="643800" cy="349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 txBox="1"/>
          <p:nvPr/>
        </p:nvSpPr>
        <p:spPr>
          <a:xfrm>
            <a:off x="4992850" y="2187300"/>
            <a:ext cx="1846200" cy="1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read_html()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html_nodes()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6839038" y="2571750"/>
            <a:ext cx="516300" cy="29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Tidying the data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3481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Remove studs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Limit between £400 &amp; £3000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Search for “pupp” using grepl()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9038"/>
            <a:ext cx="8839200" cy="353568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685150" y="3851275"/>
            <a:ext cx="2529900" cy="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N = 213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Median = £995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3486400" y="3851275"/>
            <a:ext cx="2529900" cy="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N = 132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Median = £795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6461700" y="3851275"/>
            <a:ext cx="2529900" cy="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N = 24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Median = £800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9038"/>
            <a:ext cx="8839200" cy="353568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685150" y="3851275"/>
            <a:ext cx="2529900" cy="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N = 213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Median = £995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3486400" y="3851275"/>
            <a:ext cx="2529900" cy="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N = 132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Median = £795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6461700" y="3851275"/>
            <a:ext cx="2529900" cy="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N = 24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Median = £800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" name="Google Shape;109;p19"/>
          <p:cNvSpPr/>
          <p:nvPr/>
        </p:nvSpPr>
        <p:spPr>
          <a:xfrm>
            <a:off x="6194100" y="119050"/>
            <a:ext cx="2797500" cy="4424400"/>
          </a:xfrm>
          <a:prstGeom prst="rect">
            <a:avLst/>
          </a:prstGeom>
          <a:solidFill>
            <a:srgbClr val="5B5757">
              <a:alpha val="860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020971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/>
          <p:nvPr/>
        </p:nvSpPr>
        <p:spPr>
          <a:xfrm>
            <a:off x="4501525" y="2571750"/>
            <a:ext cx="1173900" cy="29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406425" y="2108375"/>
            <a:ext cx="3531900" cy="2032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0"/>
          <p:cNvSpPr txBox="1"/>
          <p:nvPr/>
        </p:nvSpPr>
        <p:spPr>
          <a:xfrm>
            <a:off x="6266100" y="1928675"/>
            <a:ext cx="2566200" cy="31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headline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price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hyperlink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0"/>
          <p:cNvSpPr/>
          <p:nvPr/>
        </p:nvSpPr>
        <p:spPr>
          <a:xfrm rot="5400000">
            <a:off x="7427950" y="3474875"/>
            <a:ext cx="939000" cy="392400"/>
          </a:xfrm>
          <a:prstGeom prst="uturnArrow">
            <a:avLst>
              <a:gd fmla="val 25000" name="adj1"/>
              <a:gd fmla="val 25000" name="adj2"/>
              <a:gd fmla="val 25000" name="adj3"/>
              <a:gd fmla="val 43750" name="adj4"/>
              <a:gd fmla="val 75000" name="adj5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0"/>
          <p:cNvSpPr txBox="1"/>
          <p:nvPr/>
        </p:nvSpPr>
        <p:spPr>
          <a:xfrm>
            <a:off x="6166225" y="3888300"/>
            <a:ext cx="2413800" cy="8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escription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tidytext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11700" y="12922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Take ads priced below 40th percentile &amp; above 60th percentile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Extract words with tidytext package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Compare word frequency between lower and higher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